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2" r:id="rId3"/>
    <p:sldId id="275" r:id="rId4"/>
    <p:sldId id="274" r:id="rId5"/>
    <p:sldId id="273" r:id="rId6"/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70" r:id="rId18"/>
    <p:sldId id="267" r:id="rId19"/>
    <p:sldId id="268" r:id="rId20"/>
    <p:sldId id="269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25" d="100"/>
          <a:sy n="25" d="100"/>
        </p:scale>
        <p:origin x="-2664" y="-10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3AE3E-7F96-48AC-BCED-C7F11A7C5B47}" type="datetimeFigureOut">
              <a:rPr lang="en-US" smtClean="0"/>
              <a:pPr/>
              <a:t>6/25/2017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E90D4-914E-443E-AD9F-D64D460C9BD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3AE3E-7F96-48AC-BCED-C7F11A7C5B47}" type="datetimeFigureOut">
              <a:rPr lang="en-US" smtClean="0"/>
              <a:pPr/>
              <a:t>6/25/2017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E90D4-914E-443E-AD9F-D64D460C9BD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3AE3E-7F96-48AC-BCED-C7F11A7C5B47}" type="datetimeFigureOut">
              <a:rPr lang="en-US" smtClean="0"/>
              <a:pPr/>
              <a:t>6/25/2017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E90D4-914E-443E-AD9F-D64D460C9BD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3AE3E-7F96-48AC-BCED-C7F11A7C5B47}" type="datetimeFigureOut">
              <a:rPr lang="en-US" smtClean="0"/>
              <a:pPr/>
              <a:t>6/25/2017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E90D4-914E-443E-AD9F-D64D460C9BD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3AE3E-7F96-48AC-BCED-C7F11A7C5B47}" type="datetimeFigureOut">
              <a:rPr lang="en-US" smtClean="0"/>
              <a:pPr/>
              <a:t>6/25/2017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E90D4-914E-443E-AD9F-D64D460C9BD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3AE3E-7F96-48AC-BCED-C7F11A7C5B47}" type="datetimeFigureOut">
              <a:rPr lang="en-US" smtClean="0"/>
              <a:pPr/>
              <a:t>6/25/2017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E90D4-914E-443E-AD9F-D64D460C9BD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3AE3E-7F96-48AC-BCED-C7F11A7C5B47}" type="datetimeFigureOut">
              <a:rPr lang="en-US" smtClean="0"/>
              <a:pPr/>
              <a:t>6/25/2017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E90D4-914E-443E-AD9F-D64D460C9BD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3AE3E-7F96-48AC-BCED-C7F11A7C5B47}" type="datetimeFigureOut">
              <a:rPr lang="en-US" smtClean="0"/>
              <a:pPr/>
              <a:t>6/25/2017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E90D4-914E-443E-AD9F-D64D460C9BD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3AE3E-7F96-48AC-BCED-C7F11A7C5B47}" type="datetimeFigureOut">
              <a:rPr lang="en-US" smtClean="0"/>
              <a:pPr/>
              <a:t>6/25/2017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E90D4-914E-443E-AD9F-D64D460C9BD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3AE3E-7F96-48AC-BCED-C7F11A7C5B47}" type="datetimeFigureOut">
              <a:rPr lang="en-US" smtClean="0"/>
              <a:pPr/>
              <a:t>6/25/2017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E90D4-914E-443E-AD9F-D64D460C9BD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3AE3E-7F96-48AC-BCED-C7F11A7C5B47}" type="datetimeFigureOut">
              <a:rPr lang="en-US" smtClean="0"/>
              <a:pPr/>
              <a:t>6/25/2017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E90D4-914E-443E-AD9F-D64D460C9BD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3AE3E-7F96-48AC-BCED-C7F11A7C5B47}" type="datetimeFigureOut">
              <a:rPr lang="en-US" smtClean="0"/>
              <a:pPr/>
              <a:t>6/25/2017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E90D4-914E-443E-AD9F-D64D460C9BDC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varad\RND Group\SAM\Tutorial\ent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varad\RND Group\SAM\Tutorial\evalua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5914" cy="69044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varad\RND Group\SAM\Tutorial\event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varad\RND Group\SAM\Tutorial\exa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varad\RND Group\SAM\Tutorial\galle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varad\RND Group\SAM\Tutorial\homewor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varad\RND Group\SAM\Tutorial\hoste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varad\RND Group\SAM\Tutorial\remark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varad\RND Group\SAM\Tutorial\transpor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varad\RND Group\SAM\Tutorial\teacher-planni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varad\RND Group\SAM\Tutorial\timetab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varad\RND Group\SAM\Tutorial\benefits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varad\RND Group\SAM\Tutorial\mi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varad\RND Group\SAM\Tutorial\e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varad\RND Group\SAM\Tutorial\benefits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varad\RND Group\SAM\Tutorial\benefits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varad\RND Group\SAM\Tutorial\benefits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varad\RND Group\SAM\Tutorial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varad\RND Group\SAM\Tutorial\attendanc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varad\RND Group\SAM\Tutorial\elibra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varad\RND Group\SAM\Tutorial\accoun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0</Words>
  <Application>Microsoft Office PowerPoint</Application>
  <PresentationFormat>On-screen Show (4:3)</PresentationFormat>
  <Paragraphs>0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BAPS</dc:creator>
  <cp:lastModifiedBy>BAPS</cp:lastModifiedBy>
  <cp:revision>9</cp:revision>
  <dcterms:created xsi:type="dcterms:W3CDTF">2017-06-25T06:44:07Z</dcterms:created>
  <dcterms:modified xsi:type="dcterms:W3CDTF">2017-06-25T17:40:32Z</dcterms:modified>
</cp:coreProperties>
</file>